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592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22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2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28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33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34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16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6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85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32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602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FC4C-1AC6-429C-AA65-F03AD756E386}" type="datetimeFigureOut">
              <a:rPr lang="hu-HU" smtClean="0"/>
              <a:t>2018.07.20.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DAE9-CA01-4B85-B3D9-A3CFD9A958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77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8" name="AutoShape 4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0" name="AutoShape 6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2" name="AutoShape 8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6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8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0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2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3"/>
          <p:cNvGrpSpPr/>
          <p:nvPr/>
        </p:nvGrpSpPr>
        <p:grpSpPr>
          <a:xfrm>
            <a:off x="1043608" y="692696"/>
            <a:ext cx="7240255" cy="6165304"/>
            <a:chOff x="1043608" y="692696"/>
            <a:chExt cx="7240255" cy="6165304"/>
          </a:xfrm>
        </p:grpSpPr>
        <p:pic>
          <p:nvPicPr>
            <p:cNvPr id="4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1034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19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836713"/>
              <a:ext cx="2664296" cy="1256505"/>
            </a:xfrm>
            <a:prstGeom prst="rect">
              <a:avLst/>
            </a:prstGeom>
            <a:noFill/>
          </p:spPr>
        </p:pic>
        <p:sp>
          <p:nvSpPr>
            <p:cNvPr id="20" name="Szövegdoboz 19"/>
            <p:cNvSpPr txBox="1"/>
            <p:nvPr/>
          </p:nvSpPr>
          <p:spPr>
            <a:xfrm>
              <a:off x="1259632" y="5373216"/>
              <a:ext cx="70242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21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5805264"/>
              <a:ext cx="3024336" cy="10527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Szövegdoboz 21"/>
          <p:cNvSpPr txBox="1"/>
          <p:nvPr/>
        </p:nvSpPr>
        <p:spPr>
          <a:xfrm>
            <a:off x="2051720" y="4509120"/>
            <a:ext cx="152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CIERNA VODA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6084168" y="4509120"/>
            <a:ext cx="190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 – 22 JULY, 2018</a:t>
            </a:r>
          </a:p>
        </p:txBody>
      </p:sp>
    </p:spTree>
    <p:extLst>
      <p:ext uri="{BB962C8B-B14F-4D97-AF65-F5344CB8AC3E}">
        <p14:creationId xmlns:p14="http://schemas.microsoft.com/office/powerpoint/2010/main" val="255799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2267744" y="2852936"/>
            <a:ext cx="4638193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b="1" dirty="0"/>
              <a:t>ACTIVITY OF THE CITIZENS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4139952" y="1628800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29038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275856" y="548680"/>
            <a:ext cx="240982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ACTIVITY OF THE CITIZENS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884368" y="1052736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72816"/>
            <a:ext cx="64617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rather</a:t>
            </a:r>
            <a:r>
              <a:rPr lang="hu-HU" sz="2000" b="1" dirty="0"/>
              <a:t> </a:t>
            </a:r>
            <a:r>
              <a:rPr lang="hu-HU" sz="2000" b="1" dirty="0" err="1"/>
              <a:t>passive</a:t>
            </a:r>
            <a:endParaRPr lang="hu-HU" sz="2000" b="1" dirty="0"/>
          </a:p>
          <a:p>
            <a:endParaRPr lang="hu-HU" sz="2000" dirty="0"/>
          </a:p>
          <a:p>
            <a:r>
              <a:rPr lang="hu-HU" sz="2000" dirty="0"/>
              <a:t>      + „</a:t>
            </a:r>
            <a:r>
              <a:rPr lang="hu-HU" sz="2000" dirty="0" err="1"/>
              <a:t>what</a:t>
            </a:r>
            <a:r>
              <a:rPr lang="hu-HU" sz="2000" dirty="0"/>
              <a:t> </a:t>
            </a:r>
            <a:r>
              <a:rPr lang="hu-HU" sz="2000" dirty="0" err="1"/>
              <a:t>for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be </a:t>
            </a:r>
            <a:r>
              <a:rPr lang="hu-HU" sz="2000" dirty="0" err="1"/>
              <a:t>active</a:t>
            </a:r>
            <a:r>
              <a:rPr lang="hu-HU" sz="2000" dirty="0"/>
              <a:t>…?!”      NO POSITIVE EXPERIENCE</a:t>
            </a:r>
          </a:p>
          <a:p>
            <a:endParaRPr lang="hu-HU" sz="2000" dirty="0"/>
          </a:p>
          <a:p>
            <a:r>
              <a:rPr lang="hu-HU" sz="2000" dirty="0"/>
              <a:t>      + </a:t>
            </a:r>
            <a:r>
              <a:rPr lang="hu-HU" sz="2000" dirty="0" err="1"/>
              <a:t>sometimes</a:t>
            </a:r>
            <a:r>
              <a:rPr lang="hu-HU" sz="2000" dirty="0"/>
              <a:t> </a:t>
            </a:r>
            <a:r>
              <a:rPr lang="hu-HU" sz="2000" dirty="0" err="1"/>
              <a:t>even</a:t>
            </a:r>
            <a:r>
              <a:rPr lang="hu-HU" sz="2000" dirty="0"/>
              <a:t> </a:t>
            </a:r>
            <a:r>
              <a:rPr lang="hu-HU" sz="2000" dirty="0" err="1"/>
              <a:t>negative</a:t>
            </a:r>
            <a:r>
              <a:rPr lang="hu-HU" sz="2000" dirty="0"/>
              <a:t> </a:t>
            </a:r>
            <a:r>
              <a:rPr lang="hu-HU" sz="2000" dirty="0" err="1"/>
              <a:t>experience</a:t>
            </a:r>
            <a:r>
              <a:rPr lang="hu-HU" sz="2000" dirty="0"/>
              <a:t>; </a:t>
            </a:r>
            <a:r>
              <a:rPr lang="hu-HU" sz="2000" dirty="0" err="1"/>
              <a:t>repressions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+ </a:t>
            </a:r>
            <a:r>
              <a:rPr lang="hu-HU" sz="2000" dirty="0" err="1"/>
              <a:t>minority</a:t>
            </a:r>
            <a:r>
              <a:rPr lang="hu-HU" sz="2000" dirty="0"/>
              <a:t> of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people</a:t>
            </a:r>
            <a:r>
              <a:rPr lang="hu-HU" sz="2000" dirty="0"/>
              <a:t> </a:t>
            </a:r>
            <a:r>
              <a:rPr lang="hu-HU" sz="2000" dirty="0" err="1"/>
              <a:t>are</a:t>
            </a:r>
            <a:r>
              <a:rPr lang="hu-HU" sz="2000" dirty="0"/>
              <a:t> </a:t>
            </a:r>
            <a:r>
              <a:rPr lang="hu-HU" sz="2000" dirty="0" err="1"/>
              <a:t>active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2122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275856" y="548680"/>
            <a:ext cx="240982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ACTIVITY OF THE CITIZENS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884368" y="1052736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72816"/>
            <a:ext cx="648331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rather</a:t>
            </a:r>
            <a:r>
              <a:rPr lang="hu-HU" sz="2000" b="1" dirty="0"/>
              <a:t> </a:t>
            </a:r>
            <a:r>
              <a:rPr lang="hu-HU" sz="2000" b="1" dirty="0" err="1"/>
              <a:t>passive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remote</a:t>
            </a:r>
            <a:endParaRPr lang="hu-HU" sz="2000" b="1" dirty="0"/>
          </a:p>
          <a:p>
            <a:endParaRPr lang="hu-HU" sz="2000" dirty="0"/>
          </a:p>
          <a:p>
            <a:r>
              <a:rPr lang="hu-HU" sz="2000" dirty="0"/>
              <a:t>        + EU </a:t>
            </a:r>
            <a:r>
              <a:rPr lang="hu-HU" sz="2000" dirty="0" err="1"/>
              <a:t>topics</a:t>
            </a:r>
            <a:r>
              <a:rPr lang="hu-HU" sz="2000" dirty="0"/>
              <a:t> </a:t>
            </a:r>
            <a:r>
              <a:rPr lang="hu-HU" sz="2000" dirty="0" err="1"/>
              <a:t>are</a:t>
            </a:r>
            <a:r>
              <a:rPr lang="hu-HU" sz="2000" dirty="0"/>
              <a:t> far </a:t>
            </a:r>
            <a:r>
              <a:rPr lang="hu-HU" sz="2000" dirty="0" err="1"/>
              <a:t>too</a:t>
            </a:r>
            <a:r>
              <a:rPr lang="hu-HU" sz="2000" dirty="0"/>
              <a:t> </a:t>
            </a:r>
            <a:r>
              <a:rPr lang="hu-HU" sz="2000" dirty="0" err="1"/>
              <a:t>remote</a:t>
            </a:r>
            <a:r>
              <a:rPr lang="hu-HU" sz="2000" dirty="0"/>
              <a:t> (</a:t>
            </a:r>
            <a:r>
              <a:rPr lang="hu-HU" sz="2000" dirty="0" err="1"/>
              <a:t>even</a:t>
            </a:r>
            <a:r>
              <a:rPr lang="hu-HU" sz="2000" dirty="0"/>
              <a:t> </a:t>
            </a:r>
            <a:r>
              <a:rPr lang="hu-HU" sz="2000" dirty="0" err="1"/>
              <a:t>national</a:t>
            </a:r>
            <a:r>
              <a:rPr lang="hu-HU" sz="2000" dirty="0"/>
              <a:t> </a:t>
            </a:r>
            <a:r>
              <a:rPr lang="hu-HU" sz="2000" dirty="0" err="1"/>
              <a:t>topics</a:t>
            </a:r>
            <a:r>
              <a:rPr lang="hu-HU" sz="2000" dirty="0"/>
              <a:t> </a:t>
            </a:r>
            <a:r>
              <a:rPr lang="hu-HU" sz="2000" dirty="0" err="1"/>
              <a:t>are</a:t>
            </a:r>
            <a:r>
              <a:rPr lang="hu-HU" sz="2000" dirty="0"/>
              <a:t>)</a:t>
            </a:r>
          </a:p>
          <a:p>
            <a:endParaRPr lang="hu-HU" sz="2000" dirty="0"/>
          </a:p>
          <a:p>
            <a:r>
              <a:rPr lang="hu-HU" sz="2000" dirty="0"/>
              <a:t>        + </a:t>
            </a:r>
            <a:r>
              <a:rPr lang="hu-HU" sz="2000" dirty="0" err="1"/>
              <a:t>people</a:t>
            </a:r>
            <a:r>
              <a:rPr lang="hu-HU" sz="2000" dirty="0"/>
              <a:t> </a:t>
            </a:r>
            <a:r>
              <a:rPr lang="hu-HU" sz="2000" dirty="0" err="1"/>
              <a:t>do</a:t>
            </a:r>
            <a:r>
              <a:rPr lang="hu-HU" sz="2000" dirty="0"/>
              <a:t> </a:t>
            </a:r>
            <a:r>
              <a:rPr lang="hu-HU" sz="2000" dirty="0" err="1"/>
              <a:t>not</a:t>
            </a:r>
            <a:r>
              <a:rPr lang="hu-HU" sz="2000" dirty="0"/>
              <a:t> </a:t>
            </a:r>
            <a:r>
              <a:rPr lang="hu-HU" sz="2000" dirty="0" err="1"/>
              <a:t>feel</a:t>
            </a:r>
            <a:r>
              <a:rPr lang="hu-HU" sz="2000" dirty="0"/>
              <a:t> </a:t>
            </a:r>
            <a:r>
              <a:rPr lang="hu-HU" sz="2000" dirty="0" err="1"/>
              <a:t>their</a:t>
            </a:r>
            <a:r>
              <a:rPr lang="hu-HU" sz="2000" dirty="0"/>
              <a:t> </a:t>
            </a:r>
            <a:r>
              <a:rPr lang="hu-HU" sz="2000" dirty="0" err="1"/>
              <a:t>opinion</a:t>
            </a:r>
            <a:r>
              <a:rPr lang="hu-HU" sz="2000" dirty="0"/>
              <a:t> </a:t>
            </a:r>
            <a:r>
              <a:rPr lang="hu-HU" sz="2000" dirty="0" err="1"/>
              <a:t>counts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  + no </a:t>
            </a:r>
            <a:r>
              <a:rPr lang="hu-HU" sz="2000" dirty="0" err="1"/>
              <a:t>feedback</a:t>
            </a:r>
            <a:r>
              <a:rPr lang="hu-HU" sz="2000" dirty="0"/>
              <a:t> </a:t>
            </a:r>
            <a:r>
              <a:rPr lang="hu-HU" sz="2000" dirty="0" err="1"/>
              <a:t>very</a:t>
            </a:r>
            <a:r>
              <a:rPr lang="hu-HU" sz="2000" dirty="0"/>
              <a:t> </a:t>
            </a:r>
            <a:r>
              <a:rPr lang="hu-HU" sz="2000" dirty="0" err="1"/>
              <a:t>often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  + EU MP’s </a:t>
            </a:r>
            <a:r>
              <a:rPr lang="hu-HU" sz="2000" dirty="0" err="1"/>
              <a:t>are</a:t>
            </a:r>
            <a:r>
              <a:rPr lang="hu-HU" sz="2000" dirty="0"/>
              <a:t> </a:t>
            </a:r>
            <a:r>
              <a:rPr lang="hu-HU" sz="2000" dirty="0" err="1"/>
              <a:t>also</a:t>
            </a:r>
            <a:r>
              <a:rPr lang="hu-HU" sz="2000" dirty="0"/>
              <a:t> </a:t>
            </a:r>
            <a:r>
              <a:rPr lang="hu-HU" sz="2000" dirty="0" err="1"/>
              <a:t>too</a:t>
            </a:r>
            <a:r>
              <a:rPr lang="hu-HU" sz="2000" dirty="0"/>
              <a:t> far </a:t>
            </a:r>
            <a:r>
              <a:rPr lang="hu-HU" sz="2000" dirty="0" err="1"/>
              <a:t>away</a:t>
            </a:r>
            <a:r>
              <a:rPr lang="hu-HU" sz="2000" dirty="0"/>
              <a:t>; </a:t>
            </a:r>
            <a:r>
              <a:rPr lang="hu-HU" sz="2000" dirty="0" err="1"/>
              <a:t>rearly</a:t>
            </a:r>
            <a:r>
              <a:rPr lang="hu-HU" sz="2000" dirty="0"/>
              <a:t> </a:t>
            </a:r>
            <a:r>
              <a:rPr lang="hu-HU" sz="2000" dirty="0" err="1"/>
              <a:t>meet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93337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275856" y="548680"/>
            <a:ext cx="240982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ACTIVITY OF THE CITIZENS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884368" y="1052736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377914" y="1772815"/>
            <a:ext cx="583134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rather</a:t>
            </a:r>
            <a:r>
              <a:rPr lang="hu-HU" sz="2000" b="1" dirty="0"/>
              <a:t> </a:t>
            </a:r>
            <a:r>
              <a:rPr lang="hu-HU" sz="2000" b="1" dirty="0" err="1"/>
              <a:t>passive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remote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general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r>
              <a:rPr lang="hu-HU" sz="2000" b="1" dirty="0"/>
              <a:t>      </a:t>
            </a:r>
            <a:r>
              <a:rPr lang="hu-HU" sz="2000" dirty="0"/>
              <a:t>+ </a:t>
            </a:r>
            <a:r>
              <a:rPr lang="hu-HU" sz="2000" dirty="0" err="1"/>
              <a:t>people</a:t>
            </a:r>
            <a:r>
              <a:rPr lang="hu-HU" sz="2000" dirty="0"/>
              <a:t> </a:t>
            </a:r>
            <a:r>
              <a:rPr lang="hu-HU" sz="2000" dirty="0" err="1"/>
              <a:t>do</a:t>
            </a:r>
            <a:r>
              <a:rPr lang="hu-HU" sz="2000" dirty="0"/>
              <a:t> </a:t>
            </a:r>
            <a:r>
              <a:rPr lang="hu-HU" sz="2000" dirty="0" err="1"/>
              <a:t>not</a:t>
            </a:r>
            <a:r>
              <a:rPr lang="hu-HU" sz="2000" dirty="0"/>
              <a:t> </a:t>
            </a:r>
            <a:r>
              <a:rPr lang="hu-HU" sz="2000" dirty="0" err="1"/>
              <a:t>feel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given</a:t>
            </a:r>
            <a:r>
              <a:rPr lang="hu-HU" sz="2000" dirty="0"/>
              <a:t> </a:t>
            </a:r>
            <a:r>
              <a:rPr lang="hu-HU" sz="2000" dirty="0" err="1"/>
              <a:t>topic</a:t>
            </a:r>
            <a:r>
              <a:rPr lang="hu-HU" sz="2000" dirty="0"/>
              <a:t> </a:t>
            </a:r>
            <a:r>
              <a:rPr lang="hu-HU" sz="2000" dirty="0" err="1"/>
              <a:t>concerns</a:t>
            </a:r>
            <a:r>
              <a:rPr lang="hu-HU" sz="2000" dirty="0"/>
              <a:t> </a:t>
            </a:r>
            <a:r>
              <a:rPr lang="hu-HU" sz="2000" dirty="0" err="1"/>
              <a:t>them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+ </a:t>
            </a:r>
            <a:r>
              <a:rPr lang="hu-HU" sz="2000" dirty="0" err="1"/>
              <a:t>people</a:t>
            </a:r>
            <a:r>
              <a:rPr lang="hu-HU" sz="2000" dirty="0"/>
              <a:t> „</a:t>
            </a:r>
            <a:r>
              <a:rPr lang="hu-HU" sz="2000" dirty="0" err="1"/>
              <a:t>leave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decision</a:t>
            </a:r>
            <a:r>
              <a:rPr lang="hu-HU" sz="2000" dirty="0"/>
              <a:t>”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higher</a:t>
            </a:r>
            <a:r>
              <a:rPr lang="hu-HU" sz="2000" dirty="0"/>
              <a:t> </a:t>
            </a:r>
            <a:r>
              <a:rPr lang="hu-HU" sz="2000" dirty="0" err="1"/>
              <a:t>instances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</a:t>
            </a:r>
          </a:p>
          <a:p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9294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275856" y="548680"/>
            <a:ext cx="240982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ACTIVITY OF THE CITIZENS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884368" y="1052736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72816"/>
            <a:ext cx="591059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rather</a:t>
            </a:r>
            <a:r>
              <a:rPr lang="hu-HU" sz="2000" b="1" dirty="0"/>
              <a:t> </a:t>
            </a:r>
            <a:r>
              <a:rPr lang="hu-HU" sz="2000" b="1" dirty="0" err="1"/>
              <a:t>passive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remote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general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more </a:t>
            </a:r>
            <a:r>
              <a:rPr lang="hu-HU" sz="2000" b="1" dirty="0" err="1"/>
              <a:t>active</a:t>
            </a:r>
            <a:r>
              <a:rPr lang="hu-HU" sz="2000" b="1" dirty="0"/>
              <a:t> </a:t>
            </a:r>
            <a:r>
              <a:rPr lang="hu-HU" sz="2000" b="1" dirty="0" err="1"/>
              <a:t>in</a:t>
            </a:r>
            <a:r>
              <a:rPr lang="hu-HU" sz="2000" b="1" dirty="0"/>
              <a:t> local </a:t>
            </a:r>
            <a:r>
              <a:rPr lang="hu-HU" sz="2000" b="1" dirty="0" err="1"/>
              <a:t>topics</a:t>
            </a:r>
            <a:r>
              <a:rPr lang="hu-HU" sz="2000" b="1" dirty="0"/>
              <a:t> and </a:t>
            </a:r>
            <a:r>
              <a:rPr lang="hu-HU" sz="2000" b="1" dirty="0" err="1"/>
              <a:t>debates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r>
              <a:rPr lang="hu-HU" sz="2000" dirty="0"/>
              <a:t>      + local </a:t>
            </a:r>
            <a:r>
              <a:rPr lang="hu-HU" sz="2000" dirty="0" err="1"/>
              <a:t>topics</a:t>
            </a:r>
            <a:r>
              <a:rPr lang="hu-HU" sz="2000" dirty="0"/>
              <a:t> </a:t>
            </a:r>
            <a:r>
              <a:rPr lang="hu-HU" sz="2000" dirty="0" err="1"/>
              <a:t>concern</a:t>
            </a:r>
            <a:r>
              <a:rPr lang="hu-HU" sz="2000" dirty="0"/>
              <a:t> </a:t>
            </a:r>
            <a:r>
              <a:rPr lang="hu-HU" sz="2000" dirty="0" err="1"/>
              <a:t>them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+ </a:t>
            </a:r>
            <a:r>
              <a:rPr lang="hu-HU" sz="2000" dirty="0" err="1"/>
              <a:t>they</a:t>
            </a:r>
            <a:r>
              <a:rPr lang="hu-HU" sz="2000" dirty="0"/>
              <a:t> </a:t>
            </a:r>
            <a:r>
              <a:rPr lang="hu-HU" sz="2000" dirty="0" err="1"/>
              <a:t>feel</a:t>
            </a:r>
            <a:r>
              <a:rPr lang="hu-HU" sz="2000" dirty="0"/>
              <a:t> </a:t>
            </a:r>
            <a:r>
              <a:rPr lang="hu-HU" sz="2000" dirty="0" err="1"/>
              <a:t>they</a:t>
            </a:r>
            <a:r>
              <a:rPr lang="hu-HU" sz="2000" dirty="0"/>
              <a:t> </a:t>
            </a:r>
            <a:r>
              <a:rPr lang="hu-HU" sz="2000" dirty="0" err="1"/>
              <a:t>really</a:t>
            </a:r>
            <a:r>
              <a:rPr lang="hu-HU" sz="2000" dirty="0"/>
              <a:t> </a:t>
            </a:r>
            <a:r>
              <a:rPr lang="hu-HU" sz="2000" dirty="0" err="1"/>
              <a:t>have</a:t>
            </a:r>
            <a:r>
              <a:rPr lang="hu-HU" sz="2000" dirty="0"/>
              <a:t> a </a:t>
            </a:r>
            <a:r>
              <a:rPr lang="hu-HU" sz="2000" dirty="0" err="1"/>
              <a:t>say</a:t>
            </a:r>
            <a:r>
              <a:rPr lang="hu-HU" sz="2000" dirty="0"/>
              <a:t> </a:t>
            </a:r>
            <a:r>
              <a:rPr lang="hu-HU" sz="2000" dirty="0" err="1"/>
              <a:t>in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local </a:t>
            </a:r>
            <a:r>
              <a:rPr lang="hu-HU" sz="2000" dirty="0" err="1"/>
              <a:t>topics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      + </a:t>
            </a:r>
            <a:r>
              <a:rPr lang="hu-HU" sz="2000" dirty="0" err="1"/>
              <a:t>they</a:t>
            </a:r>
            <a:r>
              <a:rPr lang="hu-HU" sz="2000" dirty="0"/>
              <a:t> </a:t>
            </a:r>
            <a:r>
              <a:rPr lang="hu-HU" sz="2000" dirty="0" err="1"/>
              <a:t>feel</a:t>
            </a:r>
            <a:r>
              <a:rPr lang="hu-HU" sz="2000" dirty="0"/>
              <a:t> local </a:t>
            </a:r>
            <a:r>
              <a:rPr lang="hu-HU" sz="2000" dirty="0" err="1"/>
              <a:t>topics</a:t>
            </a:r>
            <a:r>
              <a:rPr lang="hu-HU" sz="2000" dirty="0"/>
              <a:t> </a:t>
            </a:r>
            <a:r>
              <a:rPr lang="hu-HU" sz="2000" dirty="0" err="1"/>
              <a:t>are</a:t>
            </a:r>
            <a:r>
              <a:rPr lang="hu-HU" sz="2000" dirty="0"/>
              <a:t> </a:t>
            </a:r>
            <a:r>
              <a:rPr lang="hu-HU" sz="2000" dirty="0" err="1"/>
              <a:t>about</a:t>
            </a:r>
            <a:r>
              <a:rPr lang="hu-HU" sz="2000" dirty="0"/>
              <a:t> </a:t>
            </a:r>
            <a:r>
              <a:rPr lang="hu-HU" sz="2000" dirty="0" err="1"/>
              <a:t>them</a:t>
            </a:r>
            <a:r>
              <a:rPr lang="hu-HU" sz="2000" dirty="0"/>
              <a:t> and </a:t>
            </a:r>
            <a:r>
              <a:rPr lang="hu-HU" sz="2000" dirty="0" err="1"/>
              <a:t>their</a:t>
            </a:r>
            <a:r>
              <a:rPr lang="hu-HU" sz="2000" dirty="0"/>
              <a:t> life</a:t>
            </a:r>
          </a:p>
          <a:p>
            <a:endParaRPr lang="hu-HU" sz="2000" dirty="0"/>
          </a:p>
          <a:p>
            <a:r>
              <a:rPr lang="hu-HU" sz="2000" dirty="0"/>
              <a:t>      + local </a:t>
            </a:r>
            <a:r>
              <a:rPr lang="hu-HU" sz="2000" dirty="0" err="1"/>
              <a:t>problems</a:t>
            </a:r>
            <a:r>
              <a:rPr lang="hu-HU" sz="2000" dirty="0"/>
              <a:t> </a:t>
            </a:r>
            <a:r>
              <a:rPr lang="hu-HU" sz="2000" dirty="0" err="1"/>
              <a:t>are</a:t>
            </a:r>
            <a:r>
              <a:rPr lang="hu-HU" sz="2000" dirty="0"/>
              <a:t> </a:t>
            </a:r>
            <a:r>
              <a:rPr lang="hu-HU" sz="2000" dirty="0" err="1"/>
              <a:t>commeasurable</a:t>
            </a:r>
            <a:r>
              <a:rPr lang="hu-HU" sz="2000" dirty="0"/>
              <a:t> </a:t>
            </a:r>
            <a:r>
              <a:rPr lang="hu-HU" sz="2000" dirty="0" err="1"/>
              <a:t>with</a:t>
            </a:r>
            <a:r>
              <a:rPr lang="hu-HU" sz="2000" dirty="0"/>
              <a:t> </a:t>
            </a:r>
            <a:r>
              <a:rPr lang="hu-HU" sz="2000" dirty="0" err="1"/>
              <a:t>theirs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1861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275856" y="548680"/>
            <a:ext cx="240982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ACTIVITY OF THE CITIZENS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884368" y="1052736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72816"/>
            <a:ext cx="57878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rather</a:t>
            </a:r>
            <a:r>
              <a:rPr lang="hu-HU" sz="2000" b="1" dirty="0"/>
              <a:t> </a:t>
            </a:r>
            <a:r>
              <a:rPr lang="hu-HU" sz="2000" b="1" dirty="0" err="1"/>
              <a:t>passive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remote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general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more </a:t>
            </a:r>
            <a:r>
              <a:rPr lang="hu-HU" sz="2000" b="1" dirty="0" err="1"/>
              <a:t>active</a:t>
            </a:r>
            <a:r>
              <a:rPr lang="hu-HU" sz="2000" b="1" dirty="0"/>
              <a:t> </a:t>
            </a:r>
            <a:r>
              <a:rPr lang="hu-HU" sz="2000" b="1" dirty="0" err="1"/>
              <a:t>in</a:t>
            </a:r>
            <a:r>
              <a:rPr lang="hu-HU" sz="2000" b="1" dirty="0"/>
              <a:t> local </a:t>
            </a:r>
            <a:r>
              <a:rPr lang="hu-HU" sz="2000" b="1" dirty="0" err="1"/>
              <a:t>topics</a:t>
            </a:r>
            <a:r>
              <a:rPr lang="hu-HU" sz="2000" b="1" dirty="0"/>
              <a:t> and </a:t>
            </a:r>
            <a:r>
              <a:rPr lang="hu-HU" sz="2000" b="1" dirty="0" err="1"/>
              <a:t>debates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r>
              <a:rPr lang="hu-HU" sz="2000" dirty="0"/>
              <a:t>      </a:t>
            </a:r>
          </a:p>
        </p:txBody>
      </p:sp>
      <p:sp>
        <p:nvSpPr>
          <p:cNvPr id="4" name="Téglalap 3"/>
          <p:cNvSpPr/>
          <p:nvPr/>
        </p:nvSpPr>
        <p:spPr>
          <a:xfrm rot="19383045">
            <a:off x="-338980" y="3208124"/>
            <a:ext cx="8945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HAVE TO EDUCATE PEOPLE</a:t>
            </a:r>
          </a:p>
        </p:txBody>
      </p:sp>
    </p:spTree>
    <p:extLst>
      <p:ext uri="{BB962C8B-B14F-4D97-AF65-F5344CB8AC3E}">
        <p14:creationId xmlns:p14="http://schemas.microsoft.com/office/powerpoint/2010/main" val="219251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275856" y="548680"/>
            <a:ext cx="240982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ACTIVITY OF THE CITIZENS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884368" y="1052736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72816"/>
            <a:ext cx="57878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rather</a:t>
            </a:r>
            <a:r>
              <a:rPr lang="hu-HU" sz="2000" b="1" dirty="0"/>
              <a:t> </a:t>
            </a:r>
            <a:r>
              <a:rPr lang="hu-HU" sz="2000" b="1" dirty="0" err="1"/>
              <a:t>passive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remote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Topics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</a:t>
            </a:r>
            <a:r>
              <a:rPr lang="hu-HU" sz="2000" b="1" dirty="0" err="1"/>
              <a:t>usually</a:t>
            </a:r>
            <a:r>
              <a:rPr lang="hu-HU" sz="2000" b="1" dirty="0"/>
              <a:t> </a:t>
            </a:r>
            <a:r>
              <a:rPr lang="hu-HU" sz="2000" b="1" dirty="0" err="1"/>
              <a:t>too</a:t>
            </a:r>
            <a:r>
              <a:rPr lang="hu-HU" sz="2000" b="1" dirty="0"/>
              <a:t> </a:t>
            </a:r>
            <a:r>
              <a:rPr lang="hu-HU" sz="2000" b="1" dirty="0" err="1"/>
              <a:t>general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err="1"/>
              <a:t>People</a:t>
            </a:r>
            <a:r>
              <a:rPr lang="hu-HU" sz="2000" b="1" dirty="0"/>
              <a:t> </a:t>
            </a:r>
            <a:r>
              <a:rPr lang="hu-HU" sz="2000" b="1" dirty="0" err="1"/>
              <a:t>are</a:t>
            </a:r>
            <a:r>
              <a:rPr lang="hu-HU" sz="2000" b="1" dirty="0"/>
              <a:t> more </a:t>
            </a:r>
            <a:r>
              <a:rPr lang="hu-HU" sz="2000" b="1" dirty="0" err="1"/>
              <a:t>active</a:t>
            </a:r>
            <a:r>
              <a:rPr lang="hu-HU" sz="2000" b="1" dirty="0"/>
              <a:t> </a:t>
            </a:r>
            <a:r>
              <a:rPr lang="hu-HU" sz="2000" b="1" dirty="0" err="1"/>
              <a:t>in</a:t>
            </a:r>
            <a:r>
              <a:rPr lang="hu-HU" sz="2000" b="1" dirty="0"/>
              <a:t> local </a:t>
            </a:r>
            <a:r>
              <a:rPr lang="hu-HU" sz="2000" b="1" dirty="0" err="1"/>
              <a:t>topics</a:t>
            </a:r>
            <a:r>
              <a:rPr lang="hu-HU" sz="2000" b="1" dirty="0"/>
              <a:t> and </a:t>
            </a:r>
            <a:r>
              <a:rPr lang="hu-HU" sz="2000" b="1" dirty="0" err="1"/>
              <a:t>debates</a:t>
            </a:r>
            <a:endParaRPr lang="hu-HU" sz="2000" b="1" dirty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r>
              <a:rPr lang="hu-HU" sz="2000" dirty="0"/>
              <a:t>      </a:t>
            </a:r>
          </a:p>
        </p:txBody>
      </p:sp>
      <p:sp>
        <p:nvSpPr>
          <p:cNvPr id="4" name="Téglalap 3"/>
          <p:cNvSpPr/>
          <p:nvPr/>
        </p:nvSpPr>
        <p:spPr>
          <a:xfrm rot="19383045">
            <a:off x="6827" y="2792626"/>
            <a:ext cx="82536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DECENTRALISATION OF THE </a:t>
            </a:r>
          </a:p>
          <a:p>
            <a:pPr algn="ctr"/>
            <a:r>
              <a:rPr lang="hu-H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79080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KÃ©ptalÃ¡lat a kÃ¶vetkezÅre: âhorvÃ¡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2" name="AutoShape 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4" name="AutoShape 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6" name="AutoShape 1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8" name="AutoShape 1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0" name="AutoShape 1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2" name="AutoShape 1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4" name="AutoShape 1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6" name="AutoShape 2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18" name="AutoShape 2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0" name="AutoShape 2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2" name="AutoShape 2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4" name="AutoShape 2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6" name="AutoShape 3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28" name="AutoShape 3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0" name="AutoShape 3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2" name="AutoShape 36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4" name="AutoShape 38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6" name="AutoShape 40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38" name="AutoShape 42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40" name="AutoShape 44" descr="KÃ©ptalÃ¡lat a kÃ¶vetkezÅre: ânÃ©metorszÃ¡g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" name="Csoportba foglalás 24"/>
          <p:cNvGrpSpPr/>
          <p:nvPr/>
        </p:nvGrpSpPr>
        <p:grpSpPr>
          <a:xfrm>
            <a:off x="7812360" y="116632"/>
            <a:ext cx="1185090" cy="850654"/>
            <a:chOff x="1043608" y="692696"/>
            <a:chExt cx="7200800" cy="6858262"/>
          </a:xfrm>
        </p:grpSpPr>
        <p:pic>
          <p:nvPicPr>
            <p:cNvPr id="26" name="Obrázok 4" descr="C:\Users\OUCV-PC\AppData\Local\Microsoft\Windows\Temporary Internet Files\Content.MSO\24636B22.tmp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764704"/>
              <a:ext cx="2304256" cy="1284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ok 2" descr="C:\Users\OUCV-PC\Desktop\szerb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060848"/>
              <a:ext cx="223224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Obrázok 6" descr="VÃ½sledok vyhÄ¾adÃ¡vania obrÃ¡zkov pre dopyt vlajka rumunska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077072"/>
              <a:ext cx="2232248" cy="122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irc_mi" descr="http://forum.valka.cz/attachments/osobnosti/Erby_obci/Okres_Galanta/Cierna_Voda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692696"/>
              <a:ext cx="1872208" cy="20162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Szlovák Köztársaság zászlaja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2708920"/>
              <a:ext cx="2088232" cy="1224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</p:pic>
        <p:pic>
          <p:nvPicPr>
            <p:cNvPr id="31" name="Picture 10" descr="HorvÃ¡torszÃ¡g zÃ¡szlaj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3608" y="2420888"/>
              <a:ext cx="2650976" cy="1325488"/>
            </a:xfrm>
            <a:prstGeom prst="rect">
              <a:avLst/>
            </a:prstGeom>
            <a:noFill/>
          </p:spPr>
        </p:pic>
        <p:pic>
          <p:nvPicPr>
            <p:cNvPr id="32" name="Picture 46" descr="NÃ©metorszÃ¡g zÃ¡szlaj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3608" y="692696"/>
              <a:ext cx="2664295" cy="1256508"/>
            </a:xfrm>
            <a:prstGeom prst="rect">
              <a:avLst/>
            </a:prstGeom>
            <a:noFill/>
          </p:spPr>
        </p:pic>
        <p:sp>
          <p:nvSpPr>
            <p:cNvPr id="33" name="Szövegdoboz 32"/>
            <p:cNvSpPr txBox="1"/>
            <p:nvPr/>
          </p:nvSpPr>
          <p:spPr>
            <a:xfrm>
              <a:off x="1259634" y="5373215"/>
              <a:ext cx="6284316" cy="111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00" b="1" dirty="0">
                  <a:latin typeface="Arial Black" pitchFamily="34" charset="0"/>
                </a:rPr>
                <a:t>FUTURE OF EUROPE IS AS WE SHAPE IT</a:t>
              </a:r>
            </a:p>
          </p:txBody>
        </p:sp>
        <p:pic>
          <p:nvPicPr>
            <p:cNvPr id="34" name="Obrázok 3" descr="http://www.gardony.hu/_user/browser/Image/eu_flag_europe_for_citizens_en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270" y="6498226"/>
              <a:ext cx="3024337" cy="10527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Szövegdoboz 35"/>
          <p:cNvSpPr txBox="1"/>
          <p:nvPr/>
        </p:nvSpPr>
        <p:spPr>
          <a:xfrm>
            <a:off x="2699792" y="188640"/>
            <a:ext cx="35964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200" b="1" dirty="0">
                <a:latin typeface="Arial Black" pitchFamily="34" charset="0"/>
              </a:rPr>
              <a:t>FUTURE OF EUROPE IS AS WE SHAPE IT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275856" y="548680"/>
            <a:ext cx="240982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ACTIVITY OF THE CITIZENS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7884368" y="1052736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REPORT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183239" y="3112127"/>
            <a:ext cx="7174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THANK YOU FOR YOUR ATTENTION AND DISCUSSIONS!</a:t>
            </a:r>
          </a:p>
        </p:txBody>
      </p:sp>
    </p:spTree>
    <p:extLst>
      <p:ext uri="{BB962C8B-B14F-4D97-AF65-F5344CB8AC3E}">
        <p14:creationId xmlns:p14="http://schemas.microsoft.com/office/powerpoint/2010/main" val="4860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432</Words>
  <Application>Microsoft Office PowerPoint</Application>
  <PresentationFormat>Prezentácia na obrazovke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Office-téma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Balogh Béla</dc:creator>
  <cp:lastModifiedBy>OUCV-PC</cp:lastModifiedBy>
  <cp:revision>1</cp:revision>
  <dcterms:created xsi:type="dcterms:W3CDTF">2018-07-17T21:56:05Z</dcterms:created>
  <dcterms:modified xsi:type="dcterms:W3CDTF">2018-07-20T08:04:47Z</dcterms:modified>
</cp:coreProperties>
</file>