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03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41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0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37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33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95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0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89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57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6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4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5678-0A91-4B22-9BFD-43871D67A46D}" type="datetimeFigureOut">
              <a:rPr lang="hu-HU" smtClean="0"/>
              <a:t>2021.06.16.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FF5D-0BE0-4A8E-BC0C-CE89CEB603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98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55574" y="346947"/>
            <a:ext cx="8903138" cy="5285015"/>
            <a:chOff x="155574" y="346947"/>
            <a:chExt cx="8903138" cy="5285015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2300840" y="5047187"/>
              <a:ext cx="504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3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767172" y="5681745"/>
            <a:ext cx="3719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err="1" smtClean="0"/>
              <a:t>EfC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CIERNA VODA, SK, 2021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652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960880" y="1041264"/>
            <a:ext cx="517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PLANNING		</a:t>
            </a:r>
            <a:r>
              <a:rPr lang="hu-HU" sz="2000" b="1" dirty="0" smtClean="0">
                <a:solidFill>
                  <a:srgbClr val="0070C0"/>
                </a:solidFill>
              </a:rPr>
              <a:t>TERVEZÉS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7838" y="2268756"/>
            <a:ext cx="29870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NO UNITY   </a:t>
            </a:r>
            <a:r>
              <a:rPr lang="hu-HU" sz="2000" b="1" dirty="0" smtClean="0">
                <a:solidFill>
                  <a:srgbClr val="0070C0"/>
                </a:solidFill>
              </a:rPr>
              <a:t>NINCS EGYSÉG</a:t>
            </a:r>
            <a:endParaRPr lang="hu-HU" sz="2000" b="1" dirty="0">
              <a:solidFill>
                <a:srgbClr val="0070C0"/>
              </a:solidFill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039676" y="3637280"/>
            <a:ext cx="1624804" cy="1306263"/>
            <a:chOff x="1039676" y="3637280"/>
            <a:chExt cx="1624804" cy="1306263"/>
          </a:xfrm>
        </p:grpSpPr>
        <p:sp>
          <p:nvSpPr>
            <p:cNvPr id="11" name="Jobbra nyíl 10"/>
            <p:cNvSpPr/>
            <p:nvPr/>
          </p:nvSpPr>
          <p:spPr>
            <a:xfrm>
              <a:off x="1069975" y="3637280"/>
              <a:ext cx="443865" cy="213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Jobbra nyíl 27"/>
            <p:cNvSpPr/>
            <p:nvPr/>
          </p:nvSpPr>
          <p:spPr>
            <a:xfrm rot="19459412">
              <a:off x="1631949" y="3683000"/>
              <a:ext cx="443865" cy="2133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Jobbra nyíl 28"/>
            <p:cNvSpPr/>
            <p:nvPr/>
          </p:nvSpPr>
          <p:spPr>
            <a:xfrm rot="6370376">
              <a:off x="1072777" y="4094479"/>
              <a:ext cx="443865" cy="21336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Jobbra nyíl 29"/>
            <p:cNvSpPr/>
            <p:nvPr/>
          </p:nvSpPr>
          <p:spPr>
            <a:xfrm rot="1987983">
              <a:off x="1489395" y="4008481"/>
              <a:ext cx="443865" cy="21336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Jobbra nyíl 30"/>
            <p:cNvSpPr/>
            <p:nvPr/>
          </p:nvSpPr>
          <p:spPr>
            <a:xfrm rot="5247371">
              <a:off x="1417417" y="4323605"/>
              <a:ext cx="443865" cy="2133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Jobbra nyíl 31"/>
            <p:cNvSpPr/>
            <p:nvPr/>
          </p:nvSpPr>
          <p:spPr>
            <a:xfrm rot="8615399">
              <a:off x="1986844" y="3833906"/>
              <a:ext cx="443865" cy="2133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Jobbra nyíl 32"/>
            <p:cNvSpPr/>
            <p:nvPr/>
          </p:nvSpPr>
          <p:spPr>
            <a:xfrm rot="12038053">
              <a:off x="2026517" y="427252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Jobbra nyíl 33"/>
            <p:cNvSpPr/>
            <p:nvPr/>
          </p:nvSpPr>
          <p:spPr>
            <a:xfrm rot="16586726">
              <a:off x="1743528" y="4614931"/>
              <a:ext cx="443865" cy="21336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Jobbra nyíl 34"/>
            <p:cNvSpPr/>
            <p:nvPr/>
          </p:nvSpPr>
          <p:spPr>
            <a:xfrm rot="2332320">
              <a:off x="2189161" y="4665827"/>
              <a:ext cx="443865" cy="21336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Jobbra nyíl 35"/>
            <p:cNvSpPr/>
            <p:nvPr/>
          </p:nvSpPr>
          <p:spPr>
            <a:xfrm rot="12250357">
              <a:off x="1039676" y="443028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Jobbra nyíl 36"/>
            <p:cNvSpPr/>
            <p:nvPr/>
          </p:nvSpPr>
          <p:spPr>
            <a:xfrm rot="19505000">
              <a:off x="2220615" y="4004186"/>
              <a:ext cx="443865" cy="21336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737758" y="344906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latin typeface="Arial Black" panose="020B0A04020102020204" pitchFamily="34" charset="0"/>
              </a:rPr>
              <a:t>?</a:t>
            </a:r>
            <a:endParaRPr lang="hu-HU" sz="8000" b="1" dirty="0"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flipH="1">
            <a:off x="2283917" y="3321592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WHICH WAY TO GO?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 flipH="1">
            <a:off x="2541414" y="4549084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MERRE A CÉL?</a:t>
            </a:r>
            <a:endParaRPr lang="hu-HU" dirty="0">
              <a:solidFill>
                <a:srgbClr val="0070C0"/>
              </a:solidFill>
            </a:endParaRPr>
          </a:p>
        </p:txBody>
      </p:sp>
      <p:grpSp>
        <p:nvGrpSpPr>
          <p:cNvPr id="42" name="Csoportba foglalás 41"/>
          <p:cNvGrpSpPr/>
          <p:nvPr/>
        </p:nvGrpSpPr>
        <p:grpSpPr>
          <a:xfrm>
            <a:off x="5692462" y="3637280"/>
            <a:ext cx="1624804" cy="1241907"/>
            <a:chOff x="1039676" y="3637280"/>
            <a:chExt cx="1624804" cy="1241907"/>
          </a:xfrm>
        </p:grpSpPr>
        <p:sp>
          <p:nvSpPr>
            <p:cNvPr id="43" name="Jobbra nyíl 42"/>
            <p:cNvSpPr/>
            <p:nvPr/>
          </p:nvSpPr>
          <p:spPr>
            <a:xfrm>
              <a:off x="1069975" y="3637280"/>
              <a:ext cx="443865" cy="213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Jobbra nyíl 43"/>
            <p:cNvSpPr/>
            <p:nvPr/>
          </p:nvSpPr>
          <p:spPr>
            <a:xfrm rot="20921747">
              <a:off x="1631949" y="3683000"/>
              <a:ext cx="443865" cy="2133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Jobbra nyíl 44"/>
            <p:cNvSpPr/>
            <p:nvPr/>
          </p:nvSpPr>
          <p:spPr>
            <a:xfrm rot="711667">
              <a:off x="1072777" y="4094479"/>
              <a:ext cx="443865" cy="21336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Jobbra nyíl 45"/>
            <p:cNvSpPr/>
            <p:nvPr/>
          </p:nvSpPr>
          <p:spPr>
            <a:xfrm rot="330657">
              <a:off x="1489395" y="4008481"/>
              <a:ext cx="443865" cy="21336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Jobbra nyíl 46"/>
            <p:cNvSpPr/>
            <p:nvPr/>
          </p:nvSpPr>
          <p:spPr>
            <a:xfrm rot="960924">
              <a:off x="1417417" y="4323605"/>
              <a:ext cx="443865" cy="2133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Jobbra nyíl 47"/>
            <p:cNvSpPr/>
            <p:nvPr/>
          </p:nvSpPr>
          <p:spPr>
            <a:xfrm rot="21163208">
              <a:off x="2127511" y="3816563"/>
              <a:ext cx="443865" cy="2133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Jobbra nyíl 48"/>
            <p:cNvSpPr/>
            <p:nvPr/>
          </p:nvSpPr>
          <p:spPr>
            <a:xfrm rot="21293461">
              <a:off x="2026517" y="427252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Jobbra nyíl 49"/>
            <p:cNvSpPr/>
            <p:nvPr/>
          </p:nvSpPr>
          <p:spPr>
            <a:xfrm rot="20620416">
              <a:off x="1743528" y="4614931"/>
              <a:ext cx="443865" cy="21336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Jobbra nyíl 50"/>
            <p:cNvSpPr/>
            <p:nvPr/>
          </p:nvSpPr>
          <p:spPr>
            <a:xfrm rot="351244">
              <a:off x="2189161" y="4665827"/>
              <a:ext cx="443865" cy="21336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Jobbra nyíl 51"/>
            <p:cNvSpPr/>
            <p:nvPr/>
          </p:nvSpPr>
          <p:spPr>
            <a:xfrm>
              <a:off x="1039676" y="443028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Jobbra nyíl 52"/>
            <p:cNvSpPr/>
            <p:nvPr/>
          </p:nvSpPr>
          <p:spPr>
            <a:xfrm>
              <a:off x="2220615" y="4004186"/>
              <a:ext cx="443865" cy="21336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Jobbra nyíl 18"/>
          <p:cNvSpPr/>
          <p:nvPr/>
        </p:nvSpPr>
        <p:spPr>
          <a:xfrm>
            <a:off x="7492001" y="3961035"/>
            <a:ext cx="1189219" cy="682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Szövegdoboz 54"/>
          <p:cNvSpPr txBox="1"/>
          <p:nvPr/>
        </p:nvSpPr>
        <p:spPr>
          <a:xfrm flipH="1">
            <a:off x="7019345" y="3338995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TARGET IS THERE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 flipH="1">
            <a:off x="7326264" y="4643645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ARRA A CÉL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5379881" y="2280786"/>
            <a:ext cx="24585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 UNITY   </a:t>
            </a:r>
            <a:r>
              <a:rPr lang="hu-HU" sz="2000" b="1" dirty="0" smtClean="0">
                <a:solidFill>
                  <a:srgbClr val="0070C0"/>
                </a:solidFill>
              </a:rPr>
              <a:t>VAN EGYSÉG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960880" y="1041264"/>
            <a:ext cx="517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PLANNING		</a:t>
            </a:r>
            <a:r>
              <a:rPr lang="hu-HU" sz="2000" b="1" dirty="0" smtClean="0">
                <a:solidFill>
                  <a:srgbClr val="0070C0"/>
                </a:solidFill>
              </a:rPr>
              <a:t>TERVEZÉS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7838" y="2268756"/>
            <a:ext cx="29870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NO UNITY   </a:t>
            </a:r>
            <a:r>
              <a:rPr lang="hu-HU" sz="2000" b="1" dirty="0" smtClean="0">
                <a:solidFill>
                  <a:srgbClr val="0070C0"/>
                </a:solidFill>
              </a:rPr>
              <a:t>NINCS EGYSÉG</a:t>
            </a:r>
            <a:endParaRPr lang="hu-HU" sz="2000" b="1" dirty="0">
              <a:solidFill>
                <a:srgbClr val="0070C0"/>
              </a:solidFill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039676" y="3637280"/>
            <a:ext cx="1624804" cy="1306263"/>
            <a:chOff x="1039676" y="3637280"/>
            <a:chExt cx="1624804" cy="1306263"/>
          </a:xfrm>
        </p:grpSpPr>
        <p:sp>
          <p:nvSpPr>
            <p:cNvPr id="11" name="Jobbra nyíl 10"/>
            <p:cNvSpPr/>
            <p:nvPr/>
          </p:nvSpPr>
          <p:spPr>
            <a:xfrm>
              <a:off x="1069975" y="3637280"/>
              <a:ext cx="443865" cy="213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Jobbra nyíl 27"/>
            <p:cNvSpPr/>
            <p:nvPr/>
          </p:nvSpPr>
          <p:spPr>
            <a:xfrm rot="19459412">
              <a:off x="1631949" y="3683000"/>
              <a:ext cx="443865" cy="2133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Jobbra nyíl 28"/>
            <p:cNvSpPr/>
            <p:nvPr/>
          </p:nvSpPr>
          <p:spPr>
            <a:xfrm rot="6370376">
              <a:off x="1072777" y="4094479"/>
              <a:ext cx="443865" cy="21336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Jobbra nyíl 29"/>
            <p:cNvSpPr/>
            <p:nvPr/>
          </p:nvSpPr>
          <p:spPr>
            <a:xfrm rot="1987983">
              <a:off x="1489395" y="4008481"/>
              <a:ext cx="443865" cy="21336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Jobbra nyíl 30"/>
            <p:cNvSpPr/>
            <p:nvPr/>
          </p:nvSpPr>
          <p:spPr>
            <a:xfrm rot="5247371">
              <a:off x="1417417" y="4323605"/>
              <a:ext cx="443865" cy="2133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Jobbra nyíl 31"/>
            <p:cNvSpPr/>
            <p:nvPr/>
          </p:nvSpPr>
          <p:spPr>
            <a:xfrm rot="8615399">
              <a:off x="1986844" y="3833906"/>
              <a:ext cx="443865" cy="2133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Jobbra nyíl 32"/>
            <p:cNvSpPr/>
            <p:nvPr/>
          </p:nvSpPr>
          <p:spPr>
            <a:xfrm rot="12038053">
              <a:off x="2026517" y="427252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Jobbra nyíl 33"/>
            <p:cNvSpPr/>
            <p:nvPr/>
          </p:nvSpPr>
          <p:spPr>
            <a:xfrm rot="16586726">
              <a:off x="1743528" y="4614931"/>
              <a:ext cx="443865" cy="21336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Jobbra nyíl 34"/>
            <p:cNvSpPr/>
            <p:nvPr/>
          </p:nvSpPr>
          <p:spPr>
            <a:xfrm rot="2332320">
              <a:off x="2189161" y="4665827"/>
              <a:ext cx="443865" cy="21336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Jobbra nyíl 35"/>
            <p:cNvSpPr/>
            <p:nvPr/>
          </p:nvSpPr>
          <p:spPr>
            <a:xfrm rot="12250357">
              <a:off x="1039676" y="443028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Jobbra nyíl 36"/>
            <p:cNvSpPr/>
            <p:nvPr/>
          </p:nvSpPr>
          <p:spPr>
            <a:xfrm rot="19505000">
              <a:off x="2220615" y="4004186"/>
              <a:ext cx="443865" cy="21336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737758" y="344906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latin typeface="Arial Black" panose="020B0A04020102020204" pitchFamily="34" charset="0"/>
              </a:rPr>
              <a:t>?</a:t>
            </a:r>
            <a:endParaRPr lang="hu-HU" sz="8000" b="1" dirty="0"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flipH="1">
            <a:off x="2283917" y="3321592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WHICH WAY TO GO?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 flipH="1">
            <a:off x="2541414" y="4549084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MERRE A CÉL?</a:t>
            </a:r>
            <a:endParaRPr lang="hu-HU" dirty="0">
              <a:solidFill>
                <a:srgbClr val="0070C0"/>
              </a:solidFill>
            </a:endParaRPr>
          </a:p>
        </p:txBody>
      </p:sp>
      <p:grpSp>
        <p:nvGrpSpPr>
          <p:cNvPr id="42" name="Csoportba foglalás 41"/>
          <p:cNvGrpSpPr/>
          <p:nvPr/>
        </p:nvGrpSpPr>
        <p:grpSpPr>
          <a:xfrm>
            <a:off x="5692462" y="3637280"/>
            <a:ext cx="1624804" cy="1241907"/>
            <a:chOff x="1039676" y="3637280"/>
            <a:chExt cx="1624804" cy="1241907"/>
          </a:xfrm>
        </p:grpSpPr>
        <p:sp>
          <p:nvSpPr>
            <p:cNvPr id="43" name="Jobbra nyíl 42"/>
            <p:cNvSpPr/>
            <p:nvPr/>
          </p:nvSpPr>
          <p:spPr>
            <a:xfrm>
              <a:off x="1069975" y="3637280"/>
              <a:ext cx="443865" cy="213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Jobbra nyíl 43"/>
            <p:cNvSpPr/>
            <p:nvPr/>
          </p:nvSpPr>
          <p:spPr>
            <a:xfrm rot="20921747">
              <a:off x="1631949" y="3683000"/>
              <a:ext cx="443865" cy="2133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Jobbra nyíl 44"/>
            <p:cNvSpPr/>
            <p:nvPr/>
          </p:nvSpPr>
          <p:spPr>
            <a:xfrm rot="711667">
              <a:off x="1072777" y="4094479"/>
              <a:ext cx="443865" cy="21336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Jobbra nyíl 45"/>
            <p:cNvSpPr/>
            <p:nvPr/>
          </p:nvSpPr>
          <p:spPr>
            <a:xfrm rot="330657">
              <a:off x="1489395" y="4008481"/>
              <a:ext cx="443865" cy="21336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Jobbra nyíl 46"/>
            <p:cNvSpPr/>
            <p:nvPr/>
          </p:nvSpPr>
          <p:spPr>
            <a:xfrm rot="960924">
              <a:off x="1417417" y="4323605"/>
              <a:ext cx="443865" cy="2133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Jobbra nyíl 47"/>
            <p:cNvSpPr/>
            <p:nvPr/>
          </p:nvSpPr>
          <p:spPr>
            <a:xfrm rot="21163208">
              <a:off x="2127511" y="3816563"/>
              <a:ext cx="443865" cy="2133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Jobbra nyíl 48"/>
            <p:cNvSpPr/>
            <p:nvPr/>
          </p:nvSpPr>
          <p:spPr>
            <a:xfrm rot="21293461">
              <a:off x="2026517" y="427252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Jobbra nyíl 49"/>
            <p:cNvSpPr/>
            <p:nvPr/>
          </p:nvSpPr>
          <p:spPr>
            <a:xfrm rot="20620416">
              <a:off x="1743528" y="4614931"/>
              <a:ext cx="443865" cy="21336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Jobbra nyíl 50"/>
            <p:cNvSpPr/>
            <p:nvPr/>
          </p:nvSpPr>
          <p:spPr>
            <a:xfrm rot="351244">
              <a:off x="2189161" y="4665827"/>
              <a:ext cx="443865" cy="21336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Jobbra nyíl 51"/>
            <p:cNvSpPr/>
            <p:nvPr/>
          </p:nvSpPr>
          <p:spPr>
            <a:xfrm>
              <a:off x="1039676" y="443028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Jobbra nyíl 52"/>
            <p:cNvSpPr/>
            <p:nvPr/>
          </p:nvSpPr>
          <p:spPr>
            <a:xfrm>
              <a:off x="2220615" y="4004186"/>
              <a:ext cx="443865" cy="21336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Jobbra nyíl 18"/>
          <p:cNvSpPr/>
          <p:nvPr/>
        </p:nvSpPr>
        <p:spPr>
          <a:xfrm>
            <a:off x="7492001" y="3961035"/>
            <a:ext cx="1189219" cy="682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Szövegdoboz 54"/>
          <p:cNvSpPr txBox="1"/>
          <p:nvPr/>
        </p:nvSpPr>
        <p:spPr>
          <a:xfrm flipH="1">
            <a:off x="7019345" y="3338995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TARGET IS THERE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 flipH="1">
            <a:off x="7326264" y="4643645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ARRA A CÉL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5379881" y="2280786"/>
            <a:ext cx="24585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 UNITY   </a:t>
            </a:r>
            <a:r>
              <a:rPr lang="hu-HU" sz="2000" b="1" dirty="0" smtClean="0">
                <a:solidFill>
                  <a:srgbClr val="0070C0"/>
                </a:solidFill>
              </a:rPr>
              <a:t>VAN EGYSÉG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013200" y="5254512"/>
            <a:ext cx="4951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NO TOTAL UNIFORMITY IS EXPECTED</a:t>
            </a:r>
          </a:p>
          <a:p>
            <a:endParaRPr lang="hu-HU" dirty="0">
              <a:latin typeface="Arial Black" panose="020B0A04020102020204" pitchFamily="34" charset="0"/>
            </a:endParaRPr>
          </a:p>
          <a:p>
            <a:pPr algn="ctr"/>
            <a:r>
              <a:rPr lang="hu-H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VÁRNAK KATONÁS EGYSÉGET</a:t>
            </a:r>
            <a:endParaRPr lang="hu-H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Jobbra nyíl 59"/>
          <p:cNvSpPr/>
          <p:nvPr/>
        </p:nvSpPr>
        <p:spPr>
          <a:xfrm>
            <a:off x="2725807" y="3971528"/>
            <a:ext cx="1189219" cy="682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960880" y="1041264"/>
            <a:ext cx="517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FULFILMENT		</a:t>
            </a:r>
            <a:r>
              <a:rPr lang="hu-HU" sz="2000" b="1" dirty="0" smtClean="0">
                <a:solidFill>
                  <a:srgbClr val="0070C0"/>
                </a:solidFill>
              </a:rPr>
              <a:t>VÉGREHAJTÁS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7838" y="2268756"/>
            <a:ext cx="29870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NO UNITY   </a:t>
            </a:r>
            <a:r>
              <a:rPr lang="hu-HU" sz="2000" b="1" dirty="0" smtClean="0">
                <a:solidFill>
                  <a:srgbClr val="0070C0"/>
                </a:solidFill>
              </a:rPr>
              <a:t>NINCS EGYSÉG</a:t>
            </a:r>
            <a:endParaRPr lang="hu-HU" sz="2000" b="1" dirty="0">
              <a:solidFill>
                <a:srgbClr val="0070C0"/>
              </a:solidFill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039676" y="3637280"/>
            <a:ext cx="1624804" cy="1306263"/>
            <a:chOff x="1039676" y="3637280"/>
            <a:chExt cx="1624804" cy="1306263"/>
          </a:xfrm>
        </p:grpSpPr>
        <p:sp>
          <p:nvSpPr>
            <p:cNvPr id="11" name="Jobbra nyíl 10"/>
            <p:cNvSpPr/>
            <p:nvPr/>
          </p:nvSpPr>
          <p:spPr>
            <a:xfrm>
              <a:off x="1069975" y="3637280"/>
              <a:ext cx="443865" cy="213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Jobbra nyíl 27"/>
            <p:cNvSpPr/>
            <p:nvPr/>
          </p:nvSpPr>
          <p:spPr>
            <a:xfrm rot="19459412">
              <a:off x="1631949" y="3683000"/>
              <a:ext cx="443865" cy="2133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Jobbra nyíl 28"/>
            <p:cNvSpPr/>
            <p:nvPr/>
          </p:nvSpPr>
          <p:spPr>
            <a:xfrm rot="6370376">
              <a:off x="1072777" y="4094479"/>
              <a:ext cx="443865" cy="21336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Jobbra nyíl 29"/>
            <p:cNvSpPr/>
            <p:nvPr/>
          </p:nvSpPr>
          <p:spPr>
            <a:xfrm rot="1987983">
              <a:off x="1489395" y="4008481"/>
              <a:ext cx="443865" cy="21336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Jobbra nyíl 30"/>
            <p:cNvSpPr/>
            <p:nvPr/>
          </p:nvSpPr>
          <p:spPr>
            <a:xfrm rot="5247371">
              <a:off x="1417417" y="4323605"/>
              <a:ext cx="443865" cy="2133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Jobbra nyíl 31"/>
            <p:cNvSpPr/>
            <p:nvPr/>
          </p:nvSpPr>
          <p:spPr>
            <a:xfrm rot="8615399">
              <a:off x="1986844" y="3833906"/>
              <a:ext cx="443865" cy="2133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Jobbra nyíl 32"/>
            <p:cNvSpPr/>
            <p:nvPr/>
          </p:nvSpPr>
          <p:spPr>
            <a:xfrm rot="12038053">
              <a:off x="2026517" y="427252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Jobbra nyíl 33"/>
            <p:cNvSpPr/>
            <p:nvPr/>
          </p:nvSpPr>
          <p:spPr>
            <a:xfrm rot="16586726">
              <a:off x="1743528" y="4614931"/>
              <a:ext cx="443865" cy="21336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Jobbra nyíl 34"/>
            <p:cNvSpPr/>
            <p:nvPr/>
          </p:nvSpPr>
          <p:spPr>
            <a:xfrm rot="2332320">
              <a:off x="2189161" y="4665827"/>
              <a:ext cx="443865" cy="21336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Jobbra nyíl 35"/>
            <p:cNvSpPr/>
            <p:nvPr/>
          </p:nvSpPr>
          <p:spPr>
            <a:xfrm rot="12250357">
              <a:off x="1039676" y="443028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Jobbra nyíl 36"/>
            <p:cNvSpPr/>
            <p:nvPr/>
          </p:nvSpPr>
          <p:spPr>
            <a:xfrm rot="19505000">
              <a:off x="2220615" y="4004186"/>
              <a:ext cx="443865" cy="21336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737758" y="344906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latin typeface="Arial Black" panose="020B0A04020102020204" pitchFamily="34" charset="0"/>
              </a:rPr>
              <a:t>?</a:t>
            </a:r>
            <a:endParaRPr lang="hu-HU" sz="8000" b="1" dirty="0"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flipH="1">
            <a:off x="2283917" y="3321592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WHICH WAY TO GO?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 flipH="1">
            <a:off x="2541413" y="4549084"/>
            <a:ext cx="268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HOGYAN HAJTSUK VÉGRE?</a:t>
            </a:r>
            <a:endParaRPr lang="hu-HU" dirty="0">
              <a:solidFill>
                <a:srgbClr val="0070C0"/>
              </a:solidFill>
            </a:endParaRPr>
          </a:p>
        </p:txBody>
      </p:sp>
      <p:grpSp>
        <p:nvGrpSpPr>
          <p:cNvPr id="42" name="Csoportba foglalás 41"/>
          <p:cNvGrpSpPr/>
          <p:nvPr/>
        </p:nvGrpSpPr>
        <p:grpSpPr>
          <a:xfrm>
            <a:off x="5692462" y="3637280"/>
            <a:ext cx="1624804" cy="1241907"/>
            <a:chOff x="1039676" y="3637280"/>
            <a:chExt cx="1624804" cy="1241907"/>
          </a:xfrm>
        </p:grpSpPr>
        <p:sp>
          <p:nvSpPr>
            <p:cNvPr id="43" name="Jobbra nyíl 42"/>
            <p:cNvSpPr/>
            <p:nvPr/>
          </p:nvSpPr>
          <p:spPr>
            <a:xfrm>
              <a:off x="1069975" y="3637280"/>
              <a:ext cx="443865" cy="213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Jobbra nyíl 43"/>
            <p:cNvSpPr/>
            <p:nvPr/>
          </p:nvSpPr>
          <p:spPr>
            <a:xfrm rot="20921747">
              <a:off x="1631949" y="3683000"/>
              <a:ext cx="443865" cy="2133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Jobbra nyíl 44"/>
            <p:cNvSpPr/>
            <p:nvPr/>
          </p:nvSpPr>
          <p:spPr>
            <a:xfrm rot="711667">
              <a:off x="1072777" y="4094479"/>
              <a:ext cx="443865" cy="21336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Jobbra nyíl 45"/>
            <p:cNvSpPr/>
            <p:nvPr/>
          </p:nvSpPr>
          <p:spPr>
            <a:xfrm rot="330657">
              <a:off x="1489395" y="4008481"/>
              <a:ext cx="443865" cy="21336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Jobbra nyíl 46"/>
            <p:cNvSpPr/>
            <p:nvPr/>
          </p:nvSpPr>
          <p:spPr>
            <a:xfrm rot="960924">
              <a:off x="1417417" y="4323605"/>
              <a:ext cx="443865" cy="2133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Jobbra nyíl 47"/>
            <p:cNvSpPr/>
            <p:nvPr/>
          </p:nvSpPr>
          <p:spPr>
            <a:xfrm rot="21163208">
              <a:off x="2127511" y="3816563"/>
              <a:ext cx="443865" cy="2133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Jobbra nyíl 48"/>
            <p:cNvSpPr/>
            <p:nvPr/>
          </p:nvSpPr>
          <p:spPr>
            <a:xfrm rot="21293461">
              <a:off x="2026517" y="427252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Jobbra nyíl 49"/>
            <p:cNvSpPr/>
            <p:nvPr/>
          </p:nvSpPr>
          <p:spPr>
            <a:xfrm rot="20620416">
              <a:off x="1743528" y="4614931"/>
              <a:ext cx="443865" cy="21336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Jobbra nyíl 50"/>
            <p:cNvSpPr/>
            <p:nvPr/>
          </p:nvSpPr>
          <p:spPr>
            <a:xfrm rot="351244">
              <a:off x="2189161" y="4665827"/>
              <a:ext cx="443865" cy="21336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Jobbra nyíl 51"/>
            <p:cNvSpPr/>
            <p:nvPr/>
          </p:nvSpPr>
          <p:spPr>
            <a:xfrm>
              <a:off x="1039676" y="443028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Jobbra nyíl 52"/>
            <p:cNvSpPr/>
            <p:nvPr/>
          </p:nvSpPr>
          <p:spPr>
            <a:xfrm>
              <a:off x="2220615" y="4004186"/>
              <a:ext cx="443865" cy="21336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Jobbra nyíl 18"/>
          <p:cNvSpPr/>
          <p:nvPr/>
        </p:nvSpPr>
        <p:spPr>
          <a:xfrm>
            <a:off x="7492001" y="3961035"/>
            <a:ext cx="1189219" cy="682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Szövegdoboz 54"/>
          <p:cNvSpPr txBox="1"/>
          <p:nvPr/>
        </p:nvSpPr>
        <p:spPr>
          <a:xfrm flipH="1">
            <a:off x="7019345" y="3338995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TARGET IS THERE</a:t>
            </a:r>
            <a:endParaRPr lang="hu-HU" dirty="0"/>
          </a:p>
        </p:txBody>
      </p:sp>
      <p:sp>
        <p:nvSpPr>
          <p:cNvPr id="56" name="Szövegdoboz 55"/>
          <p:cNvSpPr txBox="1"/>
          <p:nvPr/>
        </p:nvSpPr>
        <p:spPr>
          <a:xfrm flipH="1">
            <a:off x="7326264" y="4643645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ARRA A CÉL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5379881" y="2280786"/>
            <a:ext cx="24585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 UNITY   </a:t>
            </a:r>
            <a:r>
              <a:rPr lang="hu-HU" sz="2000" b="1" dirty="0" smtClean="0">
                <a:solidFill>
                  <a:srgbClr val="0070C0"/>
                </a:solidFill>
              </a:rPr>
              <a:t>VAN EGYSÉG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013200" y="5254512"/>
            <a:ext cx="4951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 Black" panose="020B0A04020102020204" pitchFamily="34" charset="0"/>
              </a:rPr>
              <a:t>NO TOTAL UNIFORMITY IS EXPECTED</a:t>
            </a:r>
          </a:p>
          <a:p>
            <a:endParaRPr lang="hu-HU" dirty="0">
              <a:latin typeface="Arial Black" panose="020B0A04020102020204" pitchFamily="34" charset="0"/>
            </a:endParaRPr>
          </a:p>
          <a:p>
            <a:pPr algn="ctr"/>
            <a:r>
              <a:rPr lang="hu-H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NEM VÁRNAK KATONÁS EGYSÉGET</a:t>
            </a:r>
            <a:endParaRPr lang="hu-H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147137" y="1479718"/>
            <a:ext cx="42281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SIMILAR SITUATION   </a:t>
            </a:r>
            <a:r>
              <a:rPr lang="hu-HU" b="1" dirty="0" smtClean="0">
                <a:solidFill>
                  <a:srgbClr val="0070C0"/>
                </a:solidFill>
              </a:rPr>
              <a:t>HASONLÓ HELYZET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Unity… – Fuel for the journe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46" y="842208"/>
            <a:ext cx="5372735" cy="49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126939" y="6007130"/>
            <a:ext cx="63041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 Black" panose="020B0A04020102020204" pitchFamily="34" charset="0"/>
              </a:rPr>
              <a:t>UNITY = SUCCESS		</a:t>
            </a:r>
            <a:r>
              <a:rPr lang="hu-H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EGYSÉG = SIKER</a:t>
            </a:r>
            <a:endParaRPr lang="hu-H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Unity… – Fuel for the journe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46" y="842208"/>
            <a:ext cx="5372735" cy="49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 rot="20206109">
            <a:off x="139581" y="2800396"/>
            <a:ext cx="9134167" cy="25853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THANKS FOR YOUR ATTENTION</a:t>
            </a:r>
          </a:p>
          <a:p>
            <a:pPr algn="ctr"/>
            <a:endParaRPr lang="hu-H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KÖSZÖNÖM A FIGYELMET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7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264358" y="465137"/>
            <a:ext cx="2941247" cy="1989927"/>
            <a:chOff x="155574" y="346947"/>
            <a:chExt cx="8903138" cy="5460320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1520022" y="5047187"/>
              <a:ext cx="6237482" cy="76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Szövegdoboz 9"/>
          <p:cNvSpPr txBox="1"/>
          <p:nvPr/>
        </p:nvSpPr>
        <p:spPr>
          <a:xfrm>
            <a:off x="3156775" y="6013015"/>
            <a:ext cx="270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LECTURE AND Q &amp;A</a:t>
            </a:r>
            <a:endParaRPr lang="hu-HU" sz="24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581120" y="2642193"/>
            <a:ext cx="5856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 smtClean="0">
                <a:latin typeface="Arial Black" panose="020B0A04020102020204" pitchFamily="34" charset="0"/>
              </a:rPr>
              <a:t>UNITY MAKES EU </a:t>
            </a:r>
          </a:p>
          <a:p>
            <a:pPr algn="ctr"/>
            <a:r>
              <a:rPr lang="hu-HU" sz="4000" b="1" dirty="0" smtClean="0">
                <a:latin typeface="Arial Black" panose="020B0A04020102020204" pitchFamily="34" charset="0"/>
              </a:rPr>
              <a:t>MORE SUCCESSFUL</a:t>
            </a:r>
            <a:endParaRPr lang="hu-HU" sz="4000" b="1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815625" y="4327604"/>
            <a:ext cx="5351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AZ EGYSÉGES EU </a:t>
            </a:r>
          </a:p>
          <a:p>
            <a:pPr algn="ctr"/>
            <a:r>
              <a:rPr lang="hu-HU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SIKERESEBB</a:t>
            </a:r>
            <a:endParaRPr lang="hu-HU" sz="4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69975" y="1178049"/>
            <a:ext cx="622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SUCCESS IS THE OVERLAP BETWEEN PLANS AND RESULTS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A SIKER A TEREK ÉS AZ ELÉRT EREDMÉNYEK ÁTFEDÉSE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40560" y="2390054"/>
            <a:ext cx="4765040" cy="3919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949440" y="2390054"/>
            <a:ext cx="75373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PLAN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TERV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69975" y="1178049"/>
            <a:ext cx="622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SUCCESS IS THE OVERLAP BETWEEN PLANS AND RESULTS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A SIKER A TEREK ÉS AZ ELÉRT EREDMÉNYEK ÁTFEDÉSE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40560" y="2390054"/>
            <a:ext cx="4765040" cy="3919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949440" y="2390054"/>
            <a:ext cx="75373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PLAN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TERV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07975" y="2895600"/>
            <a:ext cx="5635625" cy="379984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409309" y="2141646"/>
            <a:ext cx="139172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RESULT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EREDMÉNY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69975" y="1178049"/>
            <a:ext cx="622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SUCCESS IS THE OVERLAP BETWEEN PLANS AND RESULTS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A SIKER A TEREK ÉS AZ ELÉRT EREDMÉNYEK ÁTFEDÉSE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40560" y="2390054"/>
            <a:ext cx="4765040" cy="3919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949440" y="2390054"/>
            <a:ext cx="75373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PLAN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TERV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07975" y="2895600"/>
            <a:ext cx="5635625" cy="379984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409309" y="2141646"/>
            <a:ext cx="139172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RESULT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EREDMÉNY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940560" y="2895600"/>
            <a:ext cx="4003040" cy="3413760"/>
          </a:xfrm>
          <a:prstGeom prst="rect">
            <a:avLst/>
          </a:prstGeom>
          <a:solidFill>
            <a:srgbClr val="FFC0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SUCCESS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SIKER</a:t>
            </a:r>
            <a:endParaRPr lang="hu-H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69975" y="1178049"/>
            <a:ext cx="622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SUCCESS IS THE OVERLAP BETWEEN PLANS AND RESULTS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A SIKER A TEREK ÉS AZ ELÉRT EREDMÉNYEK ÁTFEDÉSE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709920" y="2390054"/>
            <a:ext cx="995680" cy="10643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782839" y="2390054"/>
            <a:ext cx="75373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PLAN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TERV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12775" y="3242200"/>
            <a:ext cx="5022850" cy="32805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74111" y="2440720"/>
            <a:ext cx="139172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RESULT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EREDMÉNY</a:t>
            </a:r>
            <a:endParaRPr lang="hu-H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69975" y="1178049"/>
            <a:ext cx="622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SUCCESS IS THE </a:t>
            </a:r>
            <a:r>
              <a:rPr lang="hu-HU" sz="2000" b="1" u="sng" dirty="0" smtClean="0"/>
              <a:t>OVERLAP</a:t>
            </a:r>
            <a:r>
              <a:rPr lang="hu-HU" sz="2000" b="1" dirty="0" smtClean="0"/>
              <a:t> BETWEEN PLANS AND RESULTS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A SIKER A TEREK ÉS AZ ELÉRT EREDMÉNYEK </a:t>
            </a:r>
            <a:r>
              <a:rPr lang="hu-HU" sz="2000" b="1" u="sng" dirty="0" smtClean="0">
                <a:solidFill>
                  <a:srgbClr val="0070C0"/>
                </a:solidFill>
              </a:rPr>
              <a:t>ÁTFEDÉSE</a:t>
            </a:r>
            <a:endParaRPr lang="hu-HU" sz="2000" b="1" u="sng" dirty="0">
              <a:solidFill>
                <a:srgbClr val="0070C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709920" y="2390054"/>
            <a:ext cx="995680" cy="10643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782839" y="2390054"/>
            <a:ext cx="75373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PLAN</a:t>
            </a:r>
          </a:p>
          <a:p>
            <a:r>
              <a:rPr lang="hu-HU" sz="2000" b="1" dirty="0" smtClean="0">
                <a:solidFill>
                  <a:srgbClr val="0070C0"/>
                </a:solidFill>
              </a:rPr>
              <a:t>TERV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12775" y="3242200"/>
            <a:ext cx="5022850" cy="32805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74111" y="2440720"/>
            <a:ext cx="139172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RESULT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</a:rPr>
              <a:t>EREDMÉNY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052343" y="4155440"/>
            <a:ext cx="2492990" cy="1631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NO OVERLAP</a:t>
            </a:r>
          </a:p>
          <a:p>
            <a:pPr algn="ctr"/>
            <a:r>
              <a:rPr lang="hu-HU" sz="2000" b="1" dirty="0" smtClean="0">
                <a:latin typeface="Arial Black" panose="020B0A04020102020204" pitchFamily="34" charset="0"/>
              </a:rPr>
              <a:t>NO SUCCESS</a:t>
            </a:r>
          </a:p>
          <a:p>
            <a:pPr algn="ctr"/>
            <a:endParaRPr lang="hu-HU" sz="2000" b="1" dirty="0">
              <a:latin typeface="Arial Black" panose="020B0A04020102020204" pitchFamily="34" charset="0"/>
            </a:endParaRP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NINCS ÁTFEDÉS</a:t>
            </a:r>
          </a:p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NINCS SIKER</a:t>
            </a:r>
            <a:endParaRPr lang="hu-HU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17575" y="1797201"/>
            <a:ext cx="7399783" cy="98488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latin typeface="Arial Black" panose="020B0A04020102020204" pitchFamily="34" charset="0"/>
              </a:rPr>
              <a:t>SUCCESS = GOOD PLANNING + GOOD FULFILMENT</a:t>
            </a:r>
          </a:p>
          <a:p>
            <a:pPr algn="ctr"/>
            <a:endParaRPr lang="hu-HU" sz="2000" dirty="0">
              <a:latin typeface="Arial Black" panose="020B0A04020102020204" pitchFamily="34" charset="0"/>
            </a:endParaRPr>
          </a:p>
          <a:p>
            <a:pPr algn="ctr"/>
            <a:r>
              <a:rPr lang="hu-HU" dirty="0" smtClean="0">
                <a:latin typeface="Arial Black" panose="020B0A04020102020204" pitchFamily="34" charset="0"/>
              </a:rPr>
              <a:t>EITHER IS MISSING, THERE WILL BE NO SUCCESS</a:t>
            </a:r>
            <a:endParaRPr lang="hu-HU" dirty="0">
              <a:latin typeface="Arial Black" panose="020B0A040201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348047" y="3710917"/>
            <a:ext cx="6332631" cy="98488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SIKER = JÓ TERVEZÉS + JÓ VÉGREHAJTÁS</a:t>
            </a:r>
          </a:p>
          <a:p>
            <a:pPr algn="ctr"/>
            <a:endParaRPr lang="hu-H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hu-H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BÁRMELYIK HIÁNYZIK, NEM LESZ SIKER</a:t>
            </a:r>
            <a:endParaRPr lang="hu-H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upload.wikimedia.org/wikipedia/commons/e/e6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0" descr="Flag of Italy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8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20" descr="File:Flag of Slovenia.svg - Wikimedia Comm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Feketenyék | Településtár | Velemjár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Fájl:Flag of North Macedonia.svg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431109" y="160337"/>
            <a:ext cx="1537629" cy="1065593"/>
            <a:chOff x="155574" y="346947"/>
            <a:chExt cx="9419744" cy="5800757"/>
          </a:xfrm>
        </p:grpSpPr>
        <p:sp>
          <p:nvSpPr>
            <p:cNvPr id="24" name="Ellipszis 23"/>
            <p:cNvSpPr/>
            <p:nvPr/>
          </p:nvSpPr>
          <p:spPr>
            <a:xfrm>
              <a:off x="186197" y="1132747"/>
              <a:ext cx="8872515" cy="306850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155574" y="1056068"/>
              <a:ext cx="8872515" cy="1970467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28" name="Picture 4" descr="https://upload.wikimedia.org/wikipedia/commons/thumb/e/e6/Flag_of_Slovakia.svg/1280px-Flag_of_Slovakia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86104"/>
              <a:ext cx="2518110" cy="16316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ymbolizing Europe: The EU′s Flag, Anthem, Holiday and Motto | Europe| News  and current affairs from around the continent | DW | 23.03.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320" y="386104"/>
              <a:ext cx="2941175" cy="1631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upload.wikimedia.org/wikipedia/commons/thumb/c/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02" y="2334746"/>
              <a:ext cx="1397706" cy="9078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Fájl:Flag of Hungary.png – Wikipé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571" y="2284489"/>
              <a:ext cx="1425130" cy="9237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lag-it - The Henry M. Jackson School of International Studi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340509"/>
              <a:ext cx="1598178" cy="90923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lag of Romania - Wikipedi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416" y="2327480"/>
              <a:ext cx="1564923" cy="9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Flag of Germany - Wikipedi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540" y="2323093"/>
              <a:ext cx="1453136" cy="94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File:Flag of Slovenia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94" y="3616713"/>
              <a:ext cx="1953569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rbia Flag Wallpapers for Android - APK Downloa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652" y="3583977"/>
              <a:ext cx="1953570" cy="94973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Amazon.com : Home and Holiday Flags 3x5 Croatia Flag Croatian Country  Banner Republic Pennant : Garden &amp; Outdoo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010" y="3597338"/>
              <a:ext cx="1668232" cy="98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eketenyék | Településtár | Velemjáró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011" y="346947"/>
              <a:ext cx="1496182" cy="1709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ag of North Macedonia - Wikipedi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935" y="3597338"/>
              <a:ext cx="1846024" cy="923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zövegdoboz 13"/>
            <p:cNvSpPr txBox="1"/>
            <p:nvPr/>
          </p:nvSpPr>
          <p:spPr>
            <a:xfrm flipH="1">
              <a:off x="683029" y="4974894"/>
              <a:ext cx="8892289" cy="117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Arial Black" panose="020B0A04020102020204" pitchFamily="34" charset="0"/>
                </a:rPr>
                <a:t>QUO VADIS EUROPA?</a:t>
              </a:r>
              <a:endParaRPr lang="hu-HU" sz="8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409309" y="304598"/>
            <a:ext cx="801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 Black" panose="020B0A04020102020204" pitchFamily="34" charset="0"/>
              </a:rPr>
              <a:t>UNITY MAKES EU MORE SUCCESSFUL</a:t>
            </a:r>
            <a:endParaRPr lang="hu-HU" b="1" dirty="0">
              <a:latin typeface="Arial Black" panose="020B0A040201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960880" y="1041264"/>
            <a:ext cx="517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PLANNING		</a:t>
            </a:r>
            <a:r>
              <a:rPr lang="hu-HU" sz="2000" b="1" dirty="0" smtClean="0">
                <a:solidFill>
                  <a:srgbClr val="0070C0"/>
                </a:solidFill>
              </a:rPr>
              <a:t>TERVEZÉS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7838" y="2268756"/>
            <a:ext cx="298704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NO UNITY   </a:t>
            </a:r>
            <a:r>
              <a:rPr lang="hu-HU" sz="2000" b="1" dirty="0" smtClean="0">
                <a:solidFill>
                  <a:srgbClr val="0070C0"/>
                </a:solidFill>
              </a:rPr>
              <a:t>NINCS EGYSÉG</a:t>
            </a:r>
            <a:endParaRPr lang="hu-HU" sz="2000" b="1" dirty="0">
              <a:solidFill>
                <a:srgbClr val="0070C0"/>
              </a:solidFill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1039676" y="3637280"/>
            <a:ext cx="1624804" cy="1306263"/>
            <a:chOff x="1039676" y="3637280"/>
            <a:chExt cx="1624804" cy="1306263"/>
          </a:xfrm>
        </p:grpSpPr>
        <p:sp>
          <p:nvSpPr>
            <p:cNvPr id="11" name="Jobbra nyíl 10"/>
            <p:cNvSpPr/>
            <p:nvPr/>
          </p:nvSpPr>
          <p:spPr>
            <a:xfrm>
              <a:off x="1069975" y="3637280"/>
              <a:ext cx="443865" cy="213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Jobbra nyíl 27"/>
            <p:cNvSpPr/>
            <p:nvPr/>
          </p:nvSpPr>
          <p:spPr>
            <a:xfrm rot="19459412">
              <a:off x="1631949" y="3683000"/>
              <a:ext cx="443865" cy="2133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Jobbra nyíl 28"/>
            <p:cNvSpPr/>
            <p:nvPr/>
          </p:nvSpPr>
          <p:spPr>
            <a:xfrm rot="6370376">
              <a:off x="1072777" y="4094479"/>
              <a:ext cx="443865" cy="21336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Jobbra nyíl 29"/>
            <p:cNvSpPr/>
            <p:nvPr/>
          </p:nvSpPr>
          <p:spPr>
            <a:xfrm rot="1987983">
              <a:off x="1489395" y="4008481"/>
              <a:ext cx="443865" cy="21336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Jobbra nyíl 30"/>
            <p:cNvSpPr/>
            <p:nvPr/>
          </p:nvSpPr>
          <p:spPr>
            <a:xfrm rot="5247371">
              <a:off x="1417417" y="4323605"/>
              <a:ext cx="443865" cy="21336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Jobbra nyíl 31"/>
            <p:cNvSpPr/>
            <p:nvPr/>
          </p:nvSpPr>
          <p:spPr>
            <a:xfrm rot="8615399">
              <a:off x="1986844" y="3833906"/>
              <a:ext cx="443865" cy="2133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Jobbra nyíl 32"/>
            <p:cNvSpPr/>
            <p:nvPr/>
          </p:nvSpPr>
          <p:spPr>
            <a:xfrm rot="12038053">
              <a:off x="2026517" y="427252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Jobbra nyíl 33"/>
            <p:cNvSpPr/>
            <p:nvPr/>
          </p:nvSpPr>
          <p:spPr>
            <a:xfrm rot="16586726">
              <a:off x="1743528" y="4614931"/>
              <a:ext cx="443865" cy="21336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Jobbra nyíl 34"/>
            <p:cNvSpPr/>
            <p:nvPr/>
          </p:nvSpPr>
          <p:spPr>
            <a:xfrm rot="2332320">
              <a:off x="2189161" y="4665827"/>
              <a:ext cx="443865" cy="21336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Jobbra nyíl 35"/>
            <p:cNvSpPr/>
            <p:nvPr/>
          </p:nvSpPr>
          <p:spPr>
            <a:xfrm rot="12250357">
              <a:off x="1039676" y="4430285"/>
              <a:ext cx="443865" cy="21336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Jobbra nyíl 36"/>
            <p:cNvSpPr/>
            <p:nvPr/>
          </p:nvSpPr>
          <p:spPr>
            <a:xfrm rot="19505000">
              <a:off x="2220615" y="4004186"/>
              <a:ext cx="443865" cy="21336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737758" y="3449068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b="1" dirty="0" smtClean="0">
                <a:latin typeface="Arial Black" panose="020B0A04020102020204" pitchFamily="34" charset="0"/>
              </a:rPr>
              <a:t>?</a:t>
            </a:r>
            <a:endParaRPr lang="hu-HU" sz="8000" b="1" dirty="0">
              <a:latin typeface="Arial Black" panose="020B0A040201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flipH="1">
            <a:off x="2283917" y="3321592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WHICH WAY TO GO?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 flipH="1">
            <a:off x="2541414" y="4549084"/>
            <a:ext cx="21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MERRE A CÉL?</a:t>
            </a:r>
            <a:endParaRPr lang="hu-H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401</Words>
  <Application>Microsoft Office PowerPoint</Application>
  <PresentationFormat>Diavetítés a képernyőre (4:3 oldalarány)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</cp:revision>
  <dcterms:created xsi:type="dcterms:W3CDTF">2021-06-16T07:43:05Z</dcterms:created>
  <dcterms:modified xsi:type="dcterms:W3CDTF">2021-06-16T07:44:36Z</dcterms:modified>
</cp:coreProperties>
</file>